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4204275" cy="45005625"/>
  <p:notesSz cx="7315200" cy="9601200"/>
  <p:embeddedFontLst>
    <p:embeddedFont>
      <p:font typeface="Quattrocento Sans" panose="020B0502050000020003" pitchFamily="3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4118" userDrawn="1">
          <p15:clr>
            <a:srgbClr val="A4A3A4"/>
          </p15:clr>
        </p15:guide>
        <p15:guide id="2" pos="10773" userDrawn="1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h9ICTW7JFEVwQqyXZRPsZ8TrDx9w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6B3822E-9B66-FF7F-8311-0DF5D77ED08A}" name="Alejandro Moncayo" initials="AM" userId="S::amoncayo@uan.edu.co::27c088d2-0538-4668-b510-9f3954bf7033" providerId="AD"/>
  <p188:author id="{CA6D967F-C61B-1323-967E-1FF0A7744D96}" name="Johan Sebastian Barreneche Vasquez" initials="jB" userId="5d3c9762c2aa1399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tínez" initials="DM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0BA"/>
    <a:srgbClr val="FFFF99"/>
    <a:srgbClr val="FF58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2E6D96-9279-4E3A-B607-6D83DE99DB88}" v="1" dt="2023-10-10T18:22:16.639"/>
  </p1510:revLst>
</p1510:revInfo>
</file>

<file path=ppt/tableStyles.xml><?xml version="1.0" encoding="utf-8"?>
<a:tblStyleLst xmlns:a="http://schemas.openxmlformats.org/drawingml/2006/main" def="{86D6FC17-17DB-4879-ABF3-ED0B8278423C}">
  <a:tblStyle styleId="{86D6FC17-17DB-4879-ABF3-ED0B8278423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65"/>
    <p:restoredTop sz="94609"/>
  </p:normalViewPr>
  <p:slideViewPr>
    <p:cSldViewPr snapToGrid="0">
      <p:cViewPr>
        <p:scale>
          <a:sx n="33" d="100"/>
          <a:sy n="33" d="100"/>
        </p:scale>
        <p:origin x="844" y="-976"/>
      </p:cViewPr>
      <p:guideLst>
        <p:guide orient="horz" pos="14118"/>
        <p:guide pos="1077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customschemas.google.com/relationships/presentationmetadata" Target="meta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viewProps" Target="viewProps.xml"/><Relationship Id="rId19" Type="http://schemas.microsoft.com/office/2018/10/relationships/authors" Target="authors.xml"/><Relationship Id="rId4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3375" y="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425700" y="1200150"/>
            <a:ext cx="246380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CO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25700" y="1200150"/>
            <a:ext cx="246380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" name="Google Shape;16;p1:notes"/>
          <p:cNvSpPr txBox="1">
            <a:spLocks noGrp="1"/>
          </p:cNvSpPr>
          <p:nvPr>
            <p:ph type="body" idx="1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7" name="Google Shape;17;p1:notes"/>
          <p:cNvSpPr txBox="1">
            <a:spLocks noGrp="1"/>
          </p:cNvSpPr>
          <p:nvPr>
            <p:ph type="sldNum" idx="12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CO"/>
              <a:t>1</a:t>
            </a:fld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5732901" y="1027966"/>
            <a:ext cx="22705355" cy="2842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484" b="1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484" b="1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484" b="1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484" b="1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484" b="1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484" b="1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484" b="1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484" b="1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484" b="1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>
            <a:off x="1710645" y="7713271"/>
            <a:ext cx="30782986" cy="307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2975" tIns="176475" rIns="352975" bIns="176475" anchor="t" anchorCtr="0">
            <a:noAutofit/>
          </a:bodyPr>
          <a:lstStyle>
            <a:lvl1pPr marL="775822" lvl="0" indent="-581866" algn="l">
              <a:lnSpc>
                <a:spcPct val="100000"/>
              </a:lnSpc>
              <a:spcBef>
                <a:spcPts val="6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551642" lvl="1" indent="-581866" algn="l">
              <a:lnSpc>
                <a:spcPct val="100000"/>
              </a:lnSpc>
              <a:spcBef>
                <a:spcPts val="611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2327464" lvl="2" indent="-581866" algn="l">
              <a:lnSpc>
                <a:spcPct val="100000"/>
              </a:lnSpc>
              <a:spcBef>
                <a:spcPts val="6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3103284" lvl="3" indent="-581866" algn="l">
              <a:lnSpc>
                <a:spcPct val="100000"/>
              </a:lnSpc>
              <a:spcBef>
                <a:spcPts val="611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3879106" lvl="4" indent="-581866" algn="l">
              <a:lnSpc>
                <a:spcPct val="100000"/>
              </a:lnSpc>
              <a:spcBef>
                <a:spcPts val="611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4654926" lvl="5" indent="-581866" algn="l">
              <a:lnSpc>
                <a:spcPct val="100000"/>
              </a:lnSpc>
              <a:spcBef>
                <a:spcPts val="6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5430748" lvl="6" indent="-581866" algn="l">
              <a:lnSpc>
                <a:spcPct val="100000"/>
              </a:lnSpc>
              <a:spcBef>
                <a:spcPts val="6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6206568" lvl="7" indent="-581866" algn="l">
              <a:lnSpc>
                <a:spcPct val="100000"/>
              </a:lnSpc>
              <a:spcBef>
                <a:spcPts val="6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6982390" lvl="8" indent="-581866" algn="l">
              <a:lnSpc>
                <a:spcPct val="100000"/>
              </a:lnSpc>
              <a:spcBef>
                <a:spcPts val="6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body" idx="1"/>
          </p:nvPr>
        </p:nvSpPr>
        <p:spPr>
          <a:xfrm>
            <a:off x="1710645" y="7713271"/>
            <a:ext cx="30782986" cy="307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2975" tIns="176475" rIns="352975" bIns="176475" anchor="t" anchorCtr="0">
            <a:noAutofit/>
          </a:bodyPr>
          <a:lstStyle>
            <a:lvl1pPr marL="457200" marR="0" lvl="0" indent="-857186" algn="l" rtl="0">
              <a:lnSpc>
                <a:spcPct val="100000"/>
              </a:lnSpc>
              <a:spcBef>
                <a:spcPts val="1980"/>
              </a:spcBef>
              <a:spcAft>
                <a:spcPts val="0"/>
              </a:spcAft>
              <a:buClr>
                <a:schemeClr val="dk1"/>
              </a:buClr>
              <a:buSzPts val="9899"/>
              <a:buFont typeface="Arial"/>
              <a:buChar char="•"/>
              <a:defRPr sz="9899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768286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499"/>
              <a:buFont typeface="Arial"/>
              <a:buChar char="–"/>
              <a:defRPr sz="8499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679386" algn="l" rtl="0">
              <a:lnSpc>
                <a:spcPct val="100000"/>
              </a:lnSpc>
              <a:spcBef>
                <a:spcPts val="1420"/>
              </a:spcBef>
              <a:spcAft>
                <a:spcPts val="0"/>
              </a:spcAft>
              <a:buClr>
                <a:schemeClr val="dk1"/>
              </a:buClr>
              <a:buSzPts val="7099"/>
              <a:buFont typeface="Arial"/>
              <a:buChar char="•"/>
              <a:defRPr sz="7099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590486" algn="l" rtl="0">
              <a:lnSpc>
                <a:spcPct val="100000"/>
              </a:lnSpc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699"/>
              <a:buFont typeface="Arial"/>
              <a:buChar char="–"/>
              <a:defRPr sz="5699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590486" algn="l" rtl="0">
              <a:lnSpc>
                <a:spcPct val="100000"/>
              </a:lnSpc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699"/>
              <a:buFont typeface="Arial"/>
              <a:buChar char="»"/>
              <a:defRPr sz="5699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717486" algn="l" rtl="0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699"/>
              <a:buFont typeface="Arial"/>
              <a:buChar char="•"/>
              <a:defRPr sz="76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717486" algn="l" rtl="0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699"/>
              <a:buFont typeface="Arial"/>
              <a:buChar char="•"/>
              <a:defRPr sz="76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717486" algn="l" rtl="0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699"/>
              <a:buFont typeface="Arial"/>
              <a:buChar char="•"/>
              <a:defRPr sz="76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717486" algn="l" rtl="0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699"/>
              <a:buFont typeface="Arial"/>
              <a:buChar char="•"/>
              <a:defRPr sz="76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3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3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3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3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3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3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3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3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3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3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3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3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3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3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3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3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3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3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3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3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3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3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3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3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3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3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3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38;p1">
            <a:extLst>
              <a:ext uri="{FF2B5EF4-FFF2-40B4-BE49-F238E27FC236}">
                <a16:creationId xmlns:a16="http://schemas.microsoft.com/office/drawing/2014/main" id="{BBEB3DA5-EC5E-D7AE-E146-92A9747F0A93}"/>
              </a:ext>
            </a:extLst>
          </p:cNvPr>
          <p:cNvSpPr/>
          <p:nvPr/>
        </p:nvSpPr>
        <p:spPr>
          <a:xfrm>
            <a:off x="2159000" y="36261240"/>
            <a:ext cx="30419461" cy="331490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55136" tIns="155136" rIns="155136" bIns="155136" anchor="ctr" anchorCtr="0">
            <a:noAutofit/>
          </a:bodyPr>
          <a:lstStyle/>
          <a:p>
            <a:pPr algn="ctr"/>
            <a:endParaRPr sz="3400" dirty="0">
              <a:latin typeface="Arial Rounded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9" name="Google Shape;19;p1"/>
          <p:cNvSpPr/>
          <p:nvPr/>
        </p:nvSpPr>
        <p:spPr>
          <a:xfrm>
            <a:off x="2159000" y="29066779"/>
            <a:ext cx="30433279" cy="6851154"/>
          </a:xfrm>
          <a:prstGeom prst="roundRect">
            <a:avLst>
              <a:gd name="adj" fmla="val 6361"/>
            </a:avLst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55136" tIns="155136" rIns="155136" bIns="155136" anchor="ctr" anchorCtr="0">
            <a:noAutofit/>
          </a:bodyPr>
          <a:lstStyle/>
          <a:p>
            <a:pPr algn="ctr"/>
            <a:endParaRPr sz="3400" dirty="0">
              <a:latin typeface="Arial Rounded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1" name="Google Shape;21;p1"/>
          <p:cNvSpPr/>
          <p:nvPr/>
        </p:nvSpPr>
        <p:spPr>
          <a:xfrm>
            <a:off x="2159000" y="21515974"/>
            <a:ext cx="30433279" cy="7379409"/>
          </a:xfrm>
          <a:prstGeom prst="roundRect">
            <a:avLst>
              <a:gd name="adj" fmla="val 6361"/>
            </a:avLst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55136" tIns="155136" rIns="155136" bIns="155136" anchor="ctr" anchorCtr="0">
            <a:noAutofit/>
          </a:bodyPr>
          <a:lstStyle/>
          <a:p>
            <a:pPr algn="ctr"/>
            <a:endParaRPr sz="3400" dirty="0">
              <a:latin typeface="Arial Rounded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4" name="Google Shape;24;p1"/>
          <p:cNvSpPr/>
          <p:nvPr/>
        </p:nvSpPr>
        <p:spPr>
          <a:xfrm>
            <a:off x="2159001" y="13805297"/>
            <a:ext cx="30492700" cy="7513001"/>
          </a:xfrm>
          <a:prstGeom prst="roundRect">
            <a:avLst>
              <a:gd name="adj" fmla="val 6361"/>
            </a:avLst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55136" tIns="155136" rIns="155136" bIns="155136" anchor="ctr" anchorCtr="0">
            <a:noAutofit/>
          </a:bodyPr>
          <a:lstStyle/>
          <a:p>
            <a:pPr algn="ctr"/>
            <a:endParaRPr sz="3400" dirty="0">
              <a:latin typeface="Arial Rounded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2" name="Google Shape;32;p1"/>
          <p:cNvSpPr txBox="1"/>
          <p:nvPr/>
        </p:nvSpPr>
        <p:spPr>
          <a:xfrm>
            <a:off x="1414022" y="6788508"/>
            <a:ext cx="30271764" cy="1157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0085" tIns="55021" rIns="110085" bIns="55021" anchor="t" anchorCtr="0">
            <a:sp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ES" sz="4400" b="1" u="sng" dirty="0">
                <a:solidFill>
                  <a:schemeClr val="dk1"/>
                </a:solidFill>
                <a:latin typeface="Arial Rounded"/>
                <a:ea typeface="Calibri"/>
                <a:cs typeface="Calibri"/>
                <a:sym typeface="Calibri"/>
              </a:rPr>
              <a:t>Primer Autor </a:t>
            </a:r>
            <a:r>
              <a:rPr lang="es-ES" sz="4400" b="1" u="sng" baseline="30000" dirty="0">
                <a:solidFill>
                  <a:schemeClr val="dk1"/>
                </a:solidFill>
                <a:latin typeface="Arial Rounded"/>
                <a:ea typeface="Calibri"/>
                <a:cs typeface="Calibri"/>
                <a:sym typeface="Calibri"/>
              </a:rPr>
              <a:t>a</a:t>
            </a:r>
            <a:r>
              <a:rPr lang="es-ES" sz="4400" b="1" u="sng" dirty="0">
                <a:solidFill>
                  <a:schemeClr val="dk1"/>
                </a:solidFill>
                <a:latin typeface="Arial Rounded"/>
                <a:ea typeface="Calibri"/>
                <a:cs typeface="Calibri"/>
                <a:sym typeface="Calibri"/>
              </a:rPr>
              <a:t> , Segundo Autor </a:t>
            </a:r>
            <a:r>
              <a:rPr lang="es-ES" sz="4400" b="1" u="sng" baseline="30000" dirty="0">
                <a:solidFill>
                  <a:schemeClr val="dk1"/>
                </a:solidFill>
                <a:latin typeface="Arial Rounded"/>
                <a:ea typeface="Calibri"/>
                <a:cs typeface="Calibri"/>
                <a:sym typeface="Calibri"/>
              </a:rPr>
              <a:t>b</a:t>
            </a:r>
            <a:r>
              <a:rPr lang="es-ES" sz="4400" b="1" u="sng" dirty="0">
                <a:solidFill>
                  <a:schemeClr val="dk1"/>
                </a:solidFill>
                <a:latin typeface="Arial Rounded"/>
                <a:ea typeface="Calibri"/>
                <a:cs typeface="Calibri"/>
                <a:sym typeface="Calibri"/>
              </a:rPr>
              <a:t>, Tercer Autor </a:t>
            </a:r>
            <a:r>
              <a:rPr lang="es-ES" sz="4400" b="1" u="sng" baseline="30000" dirty="0">
                <a:solidFill>
                  <a:schemeClr val="dk1"/>
                </a:solidFill>
                <a:latin typeface="Arial Rounded"/>
                <a:ea typeface="Calibri"/>
                <a:cs typeface="Calibri"/>
                <a:sym typeface="Calibri"/>
              </a:rPr>
              <a:t>b</a:t>
            </a:r>
            <a:r>
              <a:rPr lang="es-ES" sz="4400" b="1" u="sng" dirty="0">
                <a:solidFill>
                  <a:schemeClr val="dk1"/>
                </a:solidFill>
                <a:latin typeface="Arial Rounded"/>
                <a:ea typeface="Calibri"/>
                <a:cs typeface="Calibri"/>
                <a:sym typeface="Calibri"/>
              </a:rPr>
              <a:t>, * </a:t>
            </a:r>
            <a:r>
              <a:rPr lang="es-ES" sz="2400" b="1" u="sng" dirty="0">
                <a:solidFill>
                  <a:schemeClr val="dk1"/>
                </a:solidFill>
                <a:latin typeface="Arial Rounded"/>
                <a:ea typeface="Calibri"/>
                <a:cs typeface="Calibri"/>
                <a:sym typeface="Calibri"/>
              </a:rPr>
              <a:t>(indique el primer nombre, la inicial del segundo nombre y el apellido; el autor presentador debe estar  Subrayado; el autor de correspondencia debe estar marcado con *; los grados y títulos deben omitirse; Rounded 44 </a:t>
            </a:r>
            <a:r>
              <a:rPr lang="es-ES" sz="2400" b="1" u="sng" dirty="0" err="1">
                <a:solidFill>
                  <a:schemeClr val="dk1"/>
                </a:solidFill>
                <a:latin typeface="Arial Rounded"/>
                <a:ea typeface="Calibri"/>
                <a:cs typeface="Calibri"/>
                <a:sym typeface="Calibri"/>
              </a:rPr>
              <a:t>ptos</a:t>
            </a:r>
            <a:r>
              <a:rPr lang="es-ES" sz="2400" b="1" u="sng" dirty="0">
                <a:solidFill>
                  <a:schemeClr val="dk1"/>
                </a:solidFill>
                <a:latin typeface="Arial Rounded"/>
                <a:ea typeface="Calibri"/>
                <a:cs typeface="Calibri"/>
                <a:sym typeface="Calibri"/>
              </a:rPr>
              <a:t>, centrado)</a:t>
            </a:r>
            <a:endParaRPr sz="2400" dirty="0">
              <a:solidFill>
                <a:schemeClr val="dk1"/>
              </a:solidFill>
              <a:latin typeface="Arial Rounded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1"/>
          <p:cNvSpPr txBox="1"/>
          <p:nvPr/>
        </p:nvSpPr>
        <p:spPr>
          <a:xfrm>
            <a:off x="2062040" y="7984634"/>
            <a:ext cx="29623764" cy="1633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5136" tIns="77547" rIns="155136" bIns="77547" anchor="t" anchorCtr="0">
            <a:sp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ES" sz="3200" baseline="30000" dirty="0">
                <a:solidFill>
                  <a:schemeClr val="dk1"/>
                </a:solidFill>
                <a:latin typeface="Arial Rounded"/>
                <a:ea typeface="Calibri"/>
                <a:cs typeface="Calibri"/>
                <a:sym typeface="Calibri"/>
              </a:rPr>
              <a:t>a. </a:t>
            </a:r>
            <a:r>
              <a:rPr lang="es-ES" sz="3200" dirty="0">
                <a:solidFill>
                  <a:schemeClr val="dk1"/>
                </a:solidFill>
                <a:latin typeface="Arial Rounded"/>
                <a:ea typeface="Calibri"/>
                <a:cs typeface="Calibri"/>
                <a:sym typeface="Calibri"/>
              </a:rPr>
              <a:t>Centro de Investigación, Institución, País (Rounded 32 puntos Itálica, líneas, centrado)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ES" sz="3200" baseline="30000" dirty="0">
                <a:solidFill>
                  <a:schemeClr val="dk1"/>
                </a:solidFill>
                <a:latin typeface="Arial Rounded"/>
                <a:ea typeface="Calibri"/>
                <a:cs typeface="Calibri"/>
                <a:sym typeface="Calibri"/>
              </a:rPr>
              <a:t>b. </a:t>
            </a:r>
            <a:r>
              <a:rPr lang="es-ES" sz="3200" dirty="0">
                <a:solidFill>
                  <a:schemeClr val="dk1"/>
                </a:solidFill>
                <a:latin typeface="Arial Rounded"/>
                <a:ea typeface="Calibri"/>
                <a:cs typeface="Calibri"/>
                <a:sym typeface="Calibri"/>
              </a:rPr>
              <a:t>Centro de Investigación, Institución, País  (Rounded 32 puntos Itálica, líneas, centrado)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ES" sz="3200" dirty="0">
                <a:solidFill>
                  <a:schemeClr val="dk1"/>
                </a:solidFill>
                <a:latin typeface="Arial Rounded"/>
                <a:ea typeface="Calibri"/>
                <a:cs typeface="Calibri"/>
                <a:sym typeface="Calibri"/>
              </a:rPr>
              <a:t>* Autor de correspondencia: email@xxx.yyy.zz</a:t>
            </a:r>
            <a:endParaRPr sz="3200" baseline="30000" dirty="0">
              <a:solidFill>
                <a:srgbClr val="0099FF"/>
              </a:solidFill>
              <a:latin typeface="Arial Rounded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1"/>
          <p:cNvSpPr txBox="1"/>
          <p:nvPr/>
        </p:nvSpPr>
        <p:spPr>
          <a:xfrm>
            <a:off x="3408417" y="3972563"/>
            <a:ext cx="28628511" cy="2557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5136" tIns="77547" rIns="155136" bIns="77547" anchor="ctr" anchorCtr="0">
            <a:sp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ES" sz="6000" b="1" i="1" dirty="0">
                <a:solidFill>
                  <a:srgbClr val="0060BA"/>
                </a:solidFill>
                <a:latin typeface="Arial Rounded"/>
                <a:ea typeface="Calibri"/>
                <a:cs typeface="Calibri"/>
                <a:sym typeface="Calibri"/>
              </a:rPr>
              <a:t>Título del resumen </a:t>
            </a:r>
            <a:r>
              <a:rPr lang="es-ES" sz="4800" i="1" dirty="0">
                <a:solidFill>
                  <a:srgbClr val="0060BA"/>
                </a:solidFill>
                <a:latin typeface="Arial Rounded"/>
                <a:ea typeface="Calibri"/>
                <a:cs typeface="Calibri"/>
                <a:sym typeface="Calibri"/>
              </a:rPr>
              <a:t>(en mayúsculas solo las primeras letras de todas las palabras, excepto las conjunciones de coordinación, los artículos y las preposiciones; evite las abreviaturas no estándar; </a:t>
            </a:r>
            <a:r>
              <a:rPr lang="es-CO" sz="4800" i="1" dirty="0">
                <a:solidFill>
                  <a:srgbClr val="0060BA"/>
                </a:solidFill>
                <a:latin typeface="Arial Rounded"/>
                <a:ea typeface="Calibri"/>
                <a:cs typeface="Calibri"/>
                <a:sym typeface="Calibri"/>
              </a:rPr>
              <a:t>Arial Rounded 60 </a:t>
            </a:r>
            <a:r>
              <a:rPr lang="es-ES" sz="4800" i="1" dirty="0" err="1">
                <a:solidFill>
                  <a:srgbClr val="0060BA"/>
                </a:solidFill>
                <a:latin typeface="Arial Rounded"/>
                <a:ea typeface="Calibri"/>
                <a:cs typeface="Calibri"/>
                <a:sym typeface="Calibri"/>
              </a:rPr>
              <a:t>ptos</a:t>
            </a:r>
            <a:r>
              <a:rPr lang="es-ES" sz="4800" i="1" dirty="0">
                <a:solidFill>
                  <a:srgbClr val="0060BA"/>
                </a:solidFill>
                <a:latin typeface="Arial Rounded"/>
                <a:ea typeface="Calibri"/>
                <a:cs typeface="Calibri"/>
                <a:sym typeface="Calibri"/>
              </a:rPr>
              <a:t> en negrita, centrado)</a:t>
            </a:r>
            <a:endParaRPr sz="6000" i="1" dirty="0">
              <a:solidFill>
                <a:srgbClr val="0060BA"/>
              </a:solidFill>
              <a:latin typeface="Arial Rounded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1"/>
          <p:cNvSpPr txBox="1"/>
          <p:nvPr/>
        </p:nvSpPr>
        <p:spPr>
          <a:xfrm>
            <a:off x="-4019759" y="-7781965"/>
            <a:ext cx="5090601" cy="5090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5136" tIns="155136" rIns="155136" bIns="155136" anchor="ctr" anchorCtr="0">
            <a:noAutofit/>
          </a:bodyPr>
          <a:lstStyle/>
          <a:p>
            <a:pPr>
              <a:lnSpc>
                <a:spcPct val="115000"/>
              </a:lnSpc>
              <a:spcBef>
                <a:spcPts val="2037"/>
              </a:spcBef>
              <a:spcAft>
                <a:spcPts val="2037"/>
              </a:spcAft>
              <a:buSzPts val="1400"/>
            </a:pPr>
            <a:r>
              <a:rPr lang="es-CO" sz="2375" dirty="0"/>
              <a:t> </a:t>
            </a:r>
            <a:endParaRPr sz="2375" dirty="0"/>
          </a:p>
        </p:txBody>
      </p:sp>
      <p:sp>
        <p:nvSpPr>
          <p:cNvPr id="38" name="Google Shape;38;p1"/>
          <p:cNvSpPr/>
          <p:nvPr/>
        </p:nvSpPr>
        <p:spPr>
          <a:xfrm>
            <a:off x="2159000" y="9618570"/>
            <a:ext cx="30571067" cy="395145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55136" tIns="155136" rIns="155136" bIns="155136" anchor="ctr" anchorCtr="0">
            <a:noAutofit/>
          </a:bodyPr>
          <a:lstStyle/>
          <a:p>
            <a:pPr algn="ctr"/>
            <a:endParaRPr sz="3400" dirty="0">
              <a:latin typeface="Arial Rounded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1" name="Google Shape;41;p1"/>
          <p:cNvSpPr txBox="1"/>
          <p:nvPr/>
        </p:nvSpPr>
        <p:spPr>
          <a:xfrm>
            <a:off x="2560327" y="9701819"/>
            <a:ext cx="29671453" cy="3982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5136" tIns="155136" rIns="155136" bIns="155136" anchor="ctr" anchorCtr="0">
            <a:noAutofit/>
          </a:bodyPr>
          <a:lstStyle/>
          <a:p>
            <a:pPr algn="just">
              <a:lnSpc>
                <a:spcPct val="115000"/>
              </a:lnSpc>
            </a:pPr>
            <a:r>
              <a:rPr lang="es-CO" sz="3400" dirty="0">
                <a:solidFill>
                  <a:schemeClr val="dk1"/>
                </a:solidFill>
                <a:latin typeface="Arial Rounded"/>
                <a:ea typeface="Calibri"/>
                <a:cs typeface="Calibri"/>
                <a:sym typeface="Calibri"/>
              </a:rPr>
              <a:t>Arial Rounded 34 puntos </a:t>
            </a:r>
            <a:endParaRPr sz="3400" dirty="0">
              <a:latin typeface="Arial Rounded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1"/>
          <p:cNvSpPr txBox="1"/>
          <p:nvPr/>
        </p:nvSpPr>
        <p:spPr>
          <a:xfrm>
            <a:off x="2783064" y="13499778"/>
            <a:ext cx="23415188" cy="141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5136" tIns="155136" rIns="155136" bIns="155136" anchor="ctr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s-CO" sz="4000" b="1" dirty="0">
                <a:solidFill>
                  <a:srgbClr val="0060BA"/>
                </a:solidFill>
                <a:latin typeface="Arial Rounded"/>
                <a:ea typeface="Calibri"/>
                <a:cs typeface="Calibri"/>
                <a:sym typeface="Calibri"/>
              </a:rPr>
              <a:t>´Subtítulos Arial Rounded  40 </a:t>
            </a:r>
            <a:r>
              <a:rPr lang="es-CO" sz="4000" b="1" dirty="0" err="1">
                <a:solidFill>
                  <a:srgbClr val="0060BA"/>
                </a:solidFill>
                <a:latin typeface="Arial Rounded"/>
                <a:ea typeface="Calibri"/>
                <a:cs typeface="Calibri"/>
                <a:sym typeface="Calibri"/>
              </a:rPr>
              <a:t>ptos</a:t>
            </a:r>
            <a:endParaRPr sz="4000" b="1" dirty="0">
              <a:solidFill>
                <a:srgbClr val="0060BA"/>
              </a:solidFill>
              <a:latin typeface="Arial Rounded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1"/>
          <p:cNvSpPr/>
          <p:nvPr/>
        </p:nvSpPr>
        <p:spPr>
          <a:xfrm>
            <a:off x="2159000" y="39872996"/>
            <a:ext cx="15458031" cy="4290572"/>
          </a:xfrm>
          <a:prstGeom prst="roundRect">
            <a:avLst>
              <a:gd name="adj" fmla="val 6361"/>
            </a:avLst>
          </a:prstGeom>
          <a:solidFill>
            <a:schemeClr val="lt1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55136" tIns="155136" rIns="155136" bIns="155136" anchor="ctr" anchorCtr="0">
            <a:noAutofit/>
          </a:bodyPr>
          <a:lstStyle/>
          <a:p>
            <a:pPr algn="ctr"/>
            <a:endParaRPr sz="3400" dirty="0">
              <a:latin typeface="Arial Rounded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55" name="Google Shape;55;p1"/>
          <p:cNvSpPr/>
          <p:nvPr/>
        </p:nvSpPr>
        <p:spPr>
          <a:xfrm>
            <a:off x="17895715" y="39903400"/>
            <a:ext cx="14682746" cy="2752226"/>
          </a:xfrm>
          <a:prstGeom prst="roundRect">
            <a:avLst>
              <a:gd name="adj" fmla="val 6361"/>
            </a:avLst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55136" tIns="155136" rIns="155136" bIns="155136" anchor="ctr" anchorCtr="0">
            <a:noAutofit/>
          </a:bodyPr>
          <a:lstStyle/>
          <a:p>
            <a:pPr algn="ctr"/>
            <a:endParaRPr sz="3400" dirty="0">
              <a:latin typeface="Arial Rounded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56" name="Google Shape;56;p1"/>
          <p:cNvSpPr/>
          <p:nvPr/>
        </p:nvSpPr>
        <p:spPr>
          <a:xfrm>
            <a:off x="17895714" y="42745882"/>
            <a:ext cx="14662695" cy="1410908"/>
          </a:xfrm>
          <a:prstGeom prst="roundRect">
            <a:avLst>
              <a:gd name="adj" fmla="val 6361"/>
            </a:avLst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55136" tIns="155136" rIns="155136" bIns="155136" anchor="ctr" anchorCtr="0">
            <a:noAutofit/>
          </a:bodyPr>
          <a:lstStyle/>
          <a:p>
            <a:pPr algn="ctr"/>
            <a:endParaRPr sz="3400" dirty="0">
              <a:latin typeface="Arial Rounded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63" name="Google Shape;63;p1"/>
          <p:cNvSpPr txBox="1"/>
          <p:nvPr/>
        </p:nvSpPr>
        <p:spPr>
          <a:xfrm>
            <a:off x="3716522" y="15147684"/>
            <a:ext cx="7415109" cy="8365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5136" tIns="155136" rIns="155136" bIns="155136" anchor="t" anchorCtr="0">
            <a:spAutoFit/>
          </a:bodyPr>
          <a:lstStyle/>
          <a:p>
            <a:pPr algn="just"/>
            <a:r>
              <a:rPr lang="es-CO" sz="3400" b="1" dirty="0">
                <a:solidFill>
                  <a:srgbClr val="0060BA"/>
                </a:solidFill>
                <a:latin typeface="Arial Rounded"/>
                <a:ea typeface="Calibri"/>
                <a:cs typeface="Calibri"/>
                <a:sym typeface="Calibri"/>
              </a:rPr>
              <a:t>Tabla 1. </a:t>
            </a:r>
            <a:r>
              <a:rPr lang="es-CO" sz="3400" dirty="0">
                <a:solidFill>
                  <a:schemeClr val="dk1"/>
                </a:solidFill>
                <a:latin typeface="Arial Rounded"/>
                <a:ea typeface="Calibri"/>
                <a:cs typeface="Calibri"/>
                <a:sym typeface="Calibri"/>
              </a:rPr>
              <a:t>Arial Rounded 34 puntos</a:t>
            </a:r>
            <a:endParaRPr sz="3400" dirty="0">
              <a:solidFill>
                <a:schemeClr val="dk1"/>
              </a:solidFill>
              <a:latin typeface="Arial Rounded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"/>
          <p:cNvSpPr txBox="1"/>
          <p:nvPr/>
        </p:nvSpPr>
        <p:spPr>
          <a:xfrm>
            <a:off x="17935892" y="39742613"/>
            <a:ext cx="11494743" cy="102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5136" tIns="155136" rIns="155136" bIns="155136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CO" sz="4000" b="1" dirty="0">
                <a:solidFill>
                  <a:srgbClr val="0060BA"/>
                </a:solidFill>
                <a:latin typeface="Arial Rounded"/>
                <a:ea typeface="Calibri"/>
                <a:cs typeface="Calibri"/>
                <a:sym typeface="Calibri"/>
              </a:rPr>
              <a:t>AGRADECIMIENTOS</a:t>
            </a:r>
            <a:endParaRPr sz="4000" b="1" dirty="0">
              <a:solidFill>
                <a:srgbClr val="0060BA"/>
              </a:solidFill>
              <a:latin typeface="Arial Rounded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"/>
          <p:cNvSpPr txBox="1"/>
          <p:nvPr/>
        </p:nvSpPr>
        <p:spPr>
          <a:xfrm>
            <a:off x="17952414" y="42565929"/>
            <a:ext cx="5629481" cy="1729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5136" tIns="155136" rIns="155136" bIns="155136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CO" sz="4000" b="1" dirty="0">
                <a:solidFill>
                  <a:srgbClr val="0060BA"/>
                </a:solidFill>
                <a:latin typeface="Arial Rounded"/>
                <a:ea typeface="Calibri"/>
                <a:cs typeface="Calibri"/>
                <a:sym typeface="Calibri"/>
              </a:rPr>
              <a:t>REDES ACADÉMICAS:</a:t>
            </a:r>
            <a:endParaRPr sz="3400" dirty="0">
              <a:solidFill>
                <a:srgbClr val="0060BA"/>
              </a:solidFill>
              <a:latin typeface="Arial Rounded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2565605" y="39903401"/>
            <a:ext cx="15051425" cy="39790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5136" tIns="155136" rIns="155136" bIns="155136" anchor="t" anchorCtr="0">
            <a:noAutofit/>
          </a:bodyPr>
          <a:lstStyle/>
          <a:p>
            <a:pPr algn="just"/>
            <a:r>
              <a:rPr lang="es-CO" sz="2400" dirty="0">
                <a:solidFill>
                  <a:schemeClr val="dk1"/>
                </a:solidFill>
                <a:latin typeface="Arial Rounded"/>
                <a:ea typeface="Calibri"/>
                <a:cs typeface="Calibri"/>
                <a:sym typeface="Calibri"/>
              </a:rPr>
              <a:t>Arial Rounded 24</a:t>
            </a:r>
            <a:endParaRPr sz="2400" dirty="0">
              <a:solidFill>
                <a:schemeClr val="dk1"/>
              </a:solidFill>
              <a:latin typeface="Arial Rounded"/>
              <a:ea typeface="Calibri"/>
              <a:cs typeface="Calibri"/>
              <a:sym typeface="Calibri"/>
            </a:endParaRPr>
          </a:p>
        </p:txBody>
      </p:sp>
      <p:sp>
        <p:nvSpPr>
          <p:cNvPr id="114" name="CuadroTexto 113">
            <a:extLst>
              <a:ext uri="{FF2B5EF4-FFF2-40B4-BE49-F238E27FC236}">
                <a16:creationId xmlns:a16="http://schemas.microsoft.com/office/drawing/2014/main" id="{461F2449-FDFB-2DCF-D3A4-E4973AA2DDD0}"/>
              </a:ext>
            </a:extLst>
          </p:cNvPr>
          <p:cNvSpPr txBox="1"/>
          <p:nvPr/>
        </p:nvSpPr>
        <p:spPr>
          <a:xfrm>
            <a:off x="2699681" y="36344489"/>
            <a:ext cx="295320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3200" i="0" dirty="0">
                <a:solidFill>
                  <a:schemeClr val="tx1"/>
                </a:solidFill>
                <a:effectLst/>
                <a:latin typeface="Arial Rounded"/>
              </a:rPr>
              <a:t>Arial Rounded 34</a:t>
            </a:r>
            <a:endParaRPr lang="es-CO" sz="3200" dirty="0">
              <a:solidFill>
                <a:schemeClr val="tx1"/>
              </a:solidFill>
              <a:latin typeface="Arial Rounded"/>
            </a:endParaRPr>
          </a:p>
        </p:txBody>
      </p:sp>
      <p:sp>
        <p:nvSpPr>
          <p:cNvPr id="2" name="Google Shape;91;p1">
            <a:extLst>
              <a:ext uri="{FF2B5EF4-FFF2-40B4-BE49-F238E27FC236}">
                <a16:creationId xmlns:a16="http://schemas.microsoft.com/office/drawing/2014/main" id="{ACC27FDB-32DB-720B-6D96-661480F19043}"/>
              </a:ext>
            </a:extLst>
          </p:cNvPr>
          <p:cNvSpPr/>
          <p:nvPr/>
        </p:nvSpPr>
        <p:spPr>
          <a:xfrm>
            <a:off x="745606" y="13877153"/>
            <a:ext cx="995231" cy="21722015"/>
          </a:xfrm>
          <a:prstGeom prst="roundRect">
            <a:avLst>
              <a:gd name="adj" fmla="val 11140"/>
            </a:avLst>
          </a:prstGeom>
          <a:solidFill>
            <a:srgbClr val="0060BA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11750" tIns="55875" rIns="111750" bIns="558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900" b="0" i="0" u="none" strike="noStrike" cap="none" dirty="0">
              <a:solidFill>
                <a:schemeClr val="tx2"/>
              </a:solidFill>
              <a:latin typeface="Arial Rounded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109;p1">
            <a:extLst>
              <a:ext uri="{FF2B5EF4-FFF2-40B4-BE49-F238E27FC236}">
                <a16:creationId xmlns:a16="http://schemas.microsoft.com/office/drawing/2014/main" id="{5AAE906A-C418-EBE4-8401-1AB98359117F}"/>
              </a:ext>
            </a:extLst>
          </p:cNvPr>
          <p:cNvSpPr/>
          <p:nvPr/>
        </p:nvSpPr>
        <p:spPr>
          <a:xfrm rot="-5400000">
            <a:off x="-8435039" y="24115241"/>
            <a:ext cx="19290040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5400" b="1" i="1" dirty="0">
                <a:solidFill>
                  <a:schemeClr val="tx2"/>
                </a:solidFill>
                <a:latin typeface="Arial Rounded"/>
                <a:ea typeface="Calibri"/>
                <a:cs typeface="Calibri"/>
                <a:sym typeface="Calibri"/>
              </a:rPr>
              <a:t>Resultados y Discusión</a:t>
            </a:r>
            <a:endParaRPr sz="5400" dirty="0">
              <a:solidFill>
                <a:schemeClr val="tx2"/>
              </a:solidFill>
              <a:latin typeface="Arial Rounded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91;p1">
            <a:extLst>
              <a:ext uri="{FF2B5EF4-FFF2-40B4-BE49-F238E27FC236}">
                <a16:creationId xmlns:a16="http://schemas.microsoft.com/office/drawing/2014/main" id="{79E20CB4-78CE-050F-968E-8EF5DB89E52C}"/>
              </a:ext>
            </a:extLst>
          </p:cNvPr>
          <p:cNvSpPr/>
          <p:nvPr/>
        </p:nvSpPr>
        <p:spPr>
          <a:xfrm>
            <a:off x="745606" y="9234234"/>
            <a:ext cx="1007695" cy="4519180"/>
          </a:xfrm>
          <a:prstGeom prst="roundRect">
            <a:avLst>
              <a:gd name="adj" fmla="val 11140"/>
            </a:avLst>
          </a:prstGeom>
          <a:solidFill>
            <a:srgbClr val="0060BA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11750" tIns="55875" rIns="111750" bIns="558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900" b="0" i="0" u="none" strike="noStrike" cap="none" dirty="0">
              <a:ln>
                <a:solidFill>
                  <a:schemeClr val="bg1"/>
                </a:solidFill>
              </a:ln>
              <a:solidFill>
                <a:schemeClr val="tx2"/>
              </a:solidFill>
              <a:latin typeface="Arial Rounded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107;p1">
            <a:extLst>
              <a:ext uri="{FF2B5EF4-FFF2-40B4-BE49-F238E27FC236}">
                <a16:creationId xmlns:a16="http://schemas.microsoft.com/office/drawing/2014/main" id="{8DC1C52B-C856-724C-B614-9C6171E5B1AD}"/>
              </a:ext>
            </a:extLst>
          </p:cNvPr>
          <p:cNvSpPr/>
          <p:nvPr/>
        </p:nvSpPr>
        <p:spPr>
          <a:xfrm rot="16200000">
            <a:off x="-999096" y="11111006"/>
            <a:ext cx="4378578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4800" b="1" i="1" dirty="0">
                <a:solidFill>
                  <a:schemeClr val="tx2"/>
                </a:solidFill>
                <a:latin typeface="Arial Rounded"/>
                <a:ea typeface="Calibri"/>
                <a:cs typeface="Calibri"/>
                <a:sym typeface="Calibri"/>
              </a:rPr>
              <a:t>Introducción</a:t>
            </a:r>
            <a:endParaRPr sz="4800" dirty="0">
              <a:solidFill>
                <a:schemeClr val="tx2"/>
              </a:solidFill>
              <a:latin typeface="Arial Rounded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91;p1">
            <a:extLst>
              <a:ext uri="{FF2B5EF4-FFF2-40B4-BE49-F238E27FC236}">
                <a16:creationId xmlns:a16="http://schemas.microsoft.com/office/drawing/2014/main" id="{9193A566-DF0E-4533-5139-96848EABDAEF}"/>
              </a:ext>
            </a:extLst>
          </p:cNvPr>
          <p:cNvSpPr/>
          <p:nvPr/>
        </p:nvSpPr>
        <p:spPr>
          <a:xfrm>
            <a:off x="753154" y="35760549"/>
            <a:ext cx="984272" cy="3982065"/>
          </a:xfrm>
          <a:prstGeom prst="roundRect">
            <a:avLst>
              <a:gd name="adj" fmla="val 11140"/>
            </a:avLst>
          </a:prstGeom>
          <a:solidFill>
            <a:srgbClr val="0060BA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11750" tIns="55875" rIns="111750" bIns="558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900" b="0" i="0" u="none" strike="noStrike" cap="none" dirty="0">
              <a:solidFill>
                <a:schemeClr val="dk1"/>
              </a:solidFill>
              <a:latin typeface="Arial Rounded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110;p1">
            <a:extLst>
              <a:ext uri="{FF2B5EF4-FFF2-40B4-BE49-F238E27FC236}">
                <a16:creationId xmlns:a16="http://schemas.microsoft.com/office/drawing/2014/main" id="{484DB1FA-B249-DCF1-5B49-35D536B673D8}"/>
              </a:ext>
            </a:extLst>
          </p:cNvPr>
          <p:cNvSpPr/>
          <p:nvPr/>
        </p:nvSpPr>
        <p:spPr>
          <a:xfrm rot="-5400000">
            <a:off x="-766230" y="37350820"/>
            <a:ext cx="3989814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4800" b="1" i="1" dirty="0">
                <a:solidFill>
                  <a:schemeClr val="tx2"/>
                </a:solidFill>
                <a:latin typeface="Arial Rounded"/>
                <a:ea typeface="Calibri"/>
                <a:cs typeface="Calibri"/>
                <a:sym typeface="Calibri"/>
              </a:rPr>
              <a:t>Conclusión</a:t>
            </a:r>
            <a:endParaRPr sz="4800" dirty="0">
              <a:solidFill>
                <a:schemeClr val="tx2"/>
              </a:solidFill>
              <a:latin typeface="Arial Rounded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91;p1">
            <a:extLst>
              <a:ext uri="{FF2B5EF4-FFF2-40B4-BE49-F238E27FC236}">
                <a16:creationId xmlns:a16="http://schemas.microsoft.com/office/drawing/2014/main" id="{21EAD3CB-AC76-DAF7-509E-A9615885577E}"/>
              </a:ext>
            </a:extLst>
          </p:cNvPr>
          <p:cNvSpPr/>
          <p:nvPr/>
        </p:nvSpPr>
        <p:spPr>
          <a:xfrm>
            <a:off x="748332" y="39884809"/>
            <a:ext cx="992506" cy="4271982"/>
          </a:xfrm>
          <a:prstGeom prst="roundRect">
            <a:avLst>
              <a:gd name="adj" fmla="val 11140"/>
            </a:avLst>
          </a:prstGeom>
          <a:solidFill>
            <a:srgbClr val="0060BA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11750" tIns="55875" rIns="111750" bIns="558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900" b="0" i="0" u="none" strike="noStrike" cap="none" dirty="0">
              <a:solidFill>
                <a:schemeClr val="dk1"/>
              </a:solidFill>
              <a:latin typeface="Arial Rounded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111;p1">
            <a:extLst>
              <a:ext uri="{FF2B5EF4-FFF2-40B4-BE49-F238E27FC236}">
                <a16:creationId xmlns:a16="http://schemas.microsoft.com/office/drawing/2014/main" id="{2A16AD99-A619-DD22-F974-CD8FD565375C}"/>
              </a:ext>
            </a:extLst>
          </p:cNvPr>
          <p:cNvSpPr/>
          <p:nvPr/>
        </p:nvSpPr>
        <p:spPr>
          <a:xfrm rot="-5400000">
            <a:off x="-977201" y="41618006"/>
            <a:ext cx="4320975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4800" b="1" i="1" dirty="0">
                <a:solidFill>
                  <a:schemeClr val="tx2"/>
                </a:solidFill>
                <a:latin typeface="Arial Rounded"/>
                <a:ea typeface="Calibri"/>
                <a:cs typeface="Calibri"/>
                <a:sym typeface="Calibri"/>
              </a:rPr>
              <a:t>Referencias</a:t>
            </a:r>
            <a:endParaRPr sz="4800" dirty="0">
              <a:solidFill>
                <a:schemeClr val="tx2"/>
              </a:solidFill>
              <a:latin typeface="Arial Rounded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17;p1">
            <a:extLst>
              <a:ext uri="{FF2B5EF4-FFF2-40B4-BE49-F238E27FC236}">
                <a16:creationId xmlns:a16="http://schemas.microsoft.com/office/drawing/2014/main" id="{DB6A49CD-0AD8-D14A-01DA-A776B89498B4}"/>
              </a:ext>
            </a:extLst>
          </p:cNvPr>
          <p:cNvSpPr txBox="1"/>
          <p:nvPr/>
        </p:nvSpPr>
        <p:spPr>
          <a:xfrm>
            <a:off x="18699927" y="20031647"/>
            <a:ext cx="9763936" cy="619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75" tIns="47875" rIns="95775" bIns="47875" anchor="t" anchorCtr="0">
            <a:spAutoFit/>
          </a:bodyPr>
          <a:lstStyle/>
          <a:p>
            <a:pPr lvl="0" algn="ctr">
              <a:buSzPts val="1100"/>
            </a:pPr>
            <a:r>
              <a:rPr lang="es-CO" sz="3400" b="1" dirty="0">
                <a:solidFill>
                  <a:srgbClr val="0070C0"/>
                </a:solidFill>
                <a:latin typeface="Arial Rounded"/>
                <a:ea typeface="Arial Rounded"/>
                <a:cs typeface="Arial Rounded"/>
                <a:sym typeface="Arial Rounded"/>
              </a:rPr>
              <a:t>Figura 1. </a:t>
            </a:r>
            <a:r>
              <a:rPr lang="es-CO" sz="3400" dirty="0">
                <a:solidFill>
                  <a:schemeClr val="dk1"/>
                </a:solidFill>
                <a:latin typeface="Arial Rounded"/>
                <a:ea typeface="Calibri"/>
                <a:cs typeface="Calibri"/>
                <a:sym typeface="Calibri"/>
              </a:rPr>
              <a:t>Arial Rounded 34 puntos</a:t>
            </a:r>
            <a:r>
              <a:rPr lang="es-CO" sz="3400" b="1" dirty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 </a:t>
            </a:r>
            <a:endParaRPr sz="3400" dirty="0">
              <a:solidFill>
                <a:schemeClr val="dk1"/>
              </a:solidFill>
              <a:latin typeface="Arial Rounded"/>
              <a:ea typeface="Arial Rounded"/>
              <a:cs typeface="Arial Rounded"/>
              <a:sym typeface="Arial Rounded"/>
            </a:endParaRPr>
          </a:p>
        </p:txBody>
      </p:sp>
      <p:pic>
        <p:nvPicPr>
          <p:cNvPr id="11" name="Picture 4">
            <a:extLst>
              <a:ext uri="{FF2B5EF4-FFF2-40B4-BE49-F238E27FC236}">
                <a16:creationId xmlns:a16="http://schemas.microsoft.com/office/drawing/2014/main" id="{6342327D-51A2-DF2A-699E-04494EE1D4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338" y="903941"/>
            <a:ext cx="5518866" cy="3076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5">
            <a:extLst>
              <a:ext uri="{FF2B5EF4-FFF2-40B4-BE49-F238E27FC236}">
                <a16:creationId xmlns:a16="http://schemas.microsoft.com/office/drawing/2014/main" id="{9201BD42-DC37-801C-C9F1-4D37AA0A6A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204" y="642685"/>
            <a:ext cx="8703843" cy="3231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>
            <a:extLst>
              <a:ext uri="{FF2B5EF4-FFF2-40B4-BE49-F238E27FC236}">
                <a16:creationId xmlns:a16="http://schemas.microsoft.com/office/drawing/2014/main" id="{E9BC49A7-B5A1-35AB-7685-9F796D0B83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7972" y="1123219"/>
            <a:ext cx="7657925" cy="229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8">
            <a:extLst>
              <a:ext uri="{FF2B5EF4-FFF2-40B4-BE49-F238E27FC236}">
                <a16:creationId xmlns:a16="http://schemas.microsoft.com/office/drawing/2014/main" id="{35C7D051-5B8A-8487-7460-8E8BD674B7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4" r="71348" b="15357"/>
          <a:stretch/>
        </p:blipFill>
        <p:spPr bwMode="auto">
          <a:xfrm>
            <a:off x="27164095" y="90314"/>
            <a:ext cx="6414508" cy="404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7">
            <a:extLst>
              <a:ext uri="{FF2B5EF4-FFF2-40B4-BE49-F238E27FC236}">
                <a16:creationId xmlns:a16="http://schemas.microsoft.com/office/drawing/2014/main" id="{52D82951-E56C-2DA9-0EFE-9F4EAEAB3E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00772" y="191914"/>
            <a:ext cx="4045000" cy="404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5" name="Tabla 24">
            <a:extLst>
              <a:ext uri="{FF2B5EF4-FFF2-40B4-BE49-F238E27FC236}">
                <a16:creationId xmlns:a16="http://schemas.microsoft.com/office/drawing/2014/main" id="{D49AA724-57C4-F99F-17C9-675C3D9421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542609"/>
              </p:ext>
            </p:extLst>
          </p:nvPr>
        </p:nvGraphicFramePr>
        <p:xfrm>
          <a:off x="3349668" y="16258071"/>
          <a:ext cx="8148816" cy="18288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716272">
                  <a:extLst>
                    <a:ext uri="{9D8B030D-6E8A-4147-A177-3AD203B41FA5}">
                      <a16:colId xmlns:a16="http://schemas.microsoft.com/office/drawing/2014/main" val="1648994615"/>
                    </a:ext>
                  </a:extLst>
                </a:gridCol>
                <a:gridCol w="2716272">
                  <a:extLst>
                    <a:ext uri="{9D8B030D-6E8A-4147-A177-3AD203B41FA5}">
                      <a16:colId xmlns:a16="http://schemas.microsoft.com/office/drawing/2014/main" val="1769217997"/>
                    </a:ext>
                  </a:extLst>
                </a:gridCol>
                <a:gridCol w="2716272">
                  <a:extLst>
                    <a:ext uri="{9D8B030D-6E8A-4147-A177-3AD203B41FA5}">
                      <a16:colId xmlns:a16="http://schemas.microsoft.com/office/drawing/2014/main" val="6838167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O" sz="3400" dirty="0"/>
                        <a:t>Columna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3400" dirty="0"/>
                        <a:t>Columna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3400" dirty="0"/>
                        <a:t>Columna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999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O" sz="3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3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3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27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O" sz="3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3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3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323086"/>
                  </a:ext>
                </a:extLst>
              </a:tr>
            </a:tbl>
          </a:graphicData>
        </a:graphic>
      </p:graphicFrame>
      <p:sp>
        <p:nvSpPr>
          <p:cNvPr id="26" name="Rectángulo 25">
            <a:extLst>
              <a:ext uri="{FF2B5EF4-FFF2-40B4-BE49-F238E27FC236}">
                <a16:creationId xmlns:a16="http://schemas.microsoft.com/office/drawing/2014/main" id="{1CF253D8-4097-ACE3-E003-3EC9F1378B67}"/>
              </a:ext>
            </a:extLst>
          </p:cNvPr>
          <p:cNvSpPr/>
          <p:nvPr/>
        </p:nvSpPr>
        <p:spPr>
          <a:xfrm>
            <a:off x="19235297" y="14663691"/>
            <a:ext cx="9601200" cy="496045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9" name="Google Shape;43;p1">
            <a:extLst>
              <a:ext uri="{FF2B5EF4-FFF2-40B4-BE49-F238E27FC236}">
                <a16:creationId xmlns:a16="http://schemas.microsoft.com/office/drawing/2014/main" id="{53B5B99C-F992-0B53-1F39-888F92E00E03}"/>
              </a:ext>
            </a:extLst>
          </p:cNvPr>
          <p:cNvSpPr txBox="1"/>
          <p:nvPr/>
        </p:nvSpPr>
        <p:spPr>
          <a:xfrm>
            <a:off x="2927930" y="21499049"/>
            <a:ext cx="23415188" cy="141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5136" tIns="155136" rIns="155136" bIns="155136" anchor="ctr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s-CO" sz="4000" b="1" dirty="0">
                <a:solidFill>
                  <a:srgbClr val="0060BA"/>
                </a:solidFill>
                <a:latin typeface="Arial Rounded"/>
                <a:ea typeface="Calibri"/>
                <a:cs typeface="Calibri"/>
                <a:sym typeface="Calibri"/>
              </a:rPr>
              <a:t>´Subtítulos Arial Rounded  40 </a:t>
            </a:r>
            <a:r>
              <a:rPr lang="es-CO" sz="4000" b="1" dirty="0" err="1">
                <a:solidFill>
                  <a:srgbClr val="0060BA"/>
                </a:solidFill>
                <a:latin typeface="Arial Rounded"/>
                <a:ea typeface="Calibri"/>
                <a:cs typeface="Calibri"/>
                <a:sym typeface="Calibri"/>
              </a:rPr>
              <a:t>ptos</a:t>
            </a:r>
            <a:endParaRPr sz="4000" b="1" dirty="0">
              <a:solidFill>
                <a:srgbClr val="0060BA"/>
              </a:solidFill>
              <a:latin typeface="Arial Rounded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3;p1">
            <a:extLst>
              <a:ext uri="{FF2B5EF4-FFF2-40B4-BE49-F238E27FC236}">
                <a16:creationId xmlns:a16="http://schemas.microsoft.com/office/drawing/2014/main" id="{CD2ECF68-6FBD-591F-F539-6E4937676E06}"/>
              </a:ext>
            </a:extLst>
          </p:cNvPr>
          <p:cNvSpPr txBox="1"/>
          <p:nvPr/>
        </p:nvSpPr>
        <p:spPr>
          <a:xfrm>
            <a:off x="2927930" y="29056170"/>
            <a:ext cx="23415188" cy="141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5136" tIns="155136" rIns="155136" bIns="155136" anchor="ctr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s-CO" sz="4000" b="1" dirty="0">
                <a:solidFill>
                  <a:srgbClr val="0060BA"/>
                </a:solidFill>
                <a:latin typeface="Arial Rounded"/>
                <a:ea typeface="Calibri"/>
                <a:cs typeface="Calibri"/>
                <a:sym typeface="Calibri"/>
              </a:rPr>
              <a:t>´Subtítulos Arial Rounded  40 </a:t>
            </a:r>
            <a:r>
              <a:rPr lang="es-CO" sz="4000" b="1" dirty="0" err="1">
                <a:solidFill>
                  <a:srgbClr val="0060BA"/>
                </a:solidFill>
                <a:latin typeface="Arial Rounded"/>
                <a:ea typeface="Calibri"/>
                <a:cs typeface="Calibri"/>
                <a:sym typeface="Calibri"/>
              </a:rPr>
              <a:t>ptos</a:t>
            </a:r>
            <a:endParaRPr sz="4000" b="1" dirty="0">
              <a:solidFill>
                <a:srgbClr val="0060BA"/>
              </a:solidFill>
              <a:latin typeface="Arial Rounded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 Rounded">
      <a:majorFont>
        <a:latin typeface="Arial Rounded"/>
        <a:ea typeface=""/>
        <a:cs typeface=""/>
      </a:majorFont>
      <a:minorFont>
        <a:latin typeface="Arial Round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1787</TotalTime>
  <Words>209</Words>
  <Application>Microsoft Office PowerPoint</Application>
  <PresentationFormat>Personalizado</PresentationFormat>
  <Paragraphs>24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 Rounded</vt:lpstr>
      <vt:lpstr>Arial</vt:lpstr>
      <vt:lpstr>Quattrocento Sans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</dc:creator>
  <cp:lastModifiedBy>Johan Sebastian Barreneche Vasquez</cp:lastModifiedBy>
  <cp:revision>17</cp:revision>
  <dcterms:created xsi:type="dcterms:W3CDTF">2012-01-13T04:19:35Z</dcterms:created>
  <dcterms:modified xsi:type="dcterms:W3CDTF">2024-10-21T20:17:27Z</dcterms:modified>
</cp:coreProperties>
</file>