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69" r:id="rId3"/>
    <p:sldId id="264" r:id="rId4"/>
    <p:sldId id="268" r:id="rId5"/>
    <p:sldId id="266" r:id="rId6"/>
    <p:sldId id="263" r:id="rId7"/>
  </p:sldIdLst>
  <p:sldSz cx="12192000" cy="6858000"/>
  <p:notesSz cx="6858000" cy="9144000"/>
  <p:embeddedFontLst>
    <p:embeddedFont>
      <p:font typeface="Play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VcFiOjt9wkKrJ2eV/P1eMqE9y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2FE"/>
    <a:srgbClr val="E4EEF7"/>
    <a:srgbClr val="F3F5F7"/>
    <a:srgbClr val="F7F7F7"/>
    <a:srgbClr val="E4F0FC"/>
    <a:srgbClr val="DEE7F0"/>
    <a:srgbClr val="DFE8F1"/>
    <a:srgbClr val="FFFFFF"/>
    <a:srgbClr val="E4F1FA"/>
    <a:srgbClr val="DEE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E6335BA9-E58A-2673-9B42-30AF5CB8A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C6E816AD-C637-3336-335E-915051149D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9EB6ADAF-3D21-1522-BDE8-B684D7FE81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815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6BFD0416-27B5-1E2E-EE58-D1996DF1B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62844BAC-C347-6748-8633-B2660030D5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1E3A3846-F06F-817C-5A9F-C2A824CD67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513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D4460574-7EBA-969F-8847-C32719CC5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241E823D-5ECE-A9E9-BD47-13D1528C9C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AA91E707-1020-F21D-AFED-92B0EC0F89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5465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ACA3B177-66A7-54B4-7654-6F471F532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8115B7E8-8D28-AF4E-5E41-4206B7F2B7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31544FB9-9EDB-702E-5A3E-4ED35840E4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002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E9C7B18A-C01B-5DC3-081D-19A12D1B2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8A36EC13-B94D-C0A0-35F4-2ED0525E70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A85CE0AB-2784-F829-DA87-F035DD629C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2284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86EC2E59-F754-F4AB-B283-7E7A31F72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>
            <a:extLst>
              <a:ext uri="{FF2B5EF4-FFF2-40B4-BE49-F238E27FC236}">
                <a16:creationId xmlns:a16="http://schemas.microsoft.com/office/drawing/2014/main" id="{211FB192-9F87-6AE6-72CE-D884E749A8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>
            <a:extLst>
              <a:ext uri="{FF2B5EF4-FFF2-40B4-BE49-F238E27FC236}">
                <a16:creationId xmlns:a16="http://schemas.microsoft.com/office/drawing/2014/main" id="{04EAEE96-902F-BF24-9209-F0B492B23D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381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Shape 87">
          <a:extLst>
            <a:ext uri="{FF2B5EF4-FFF2-40B4-BE49-F238E27FC236}">
              <a16:creationId xmlns:a16="http://schemas.microsoft.com/office/drawing/2014/main" id="{19FA01D0-7C87-D0C7-3D16-4CD27C354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elogramo 2">
            <a:extLst>
              <a:ext uri="{FF2B5EF4-FFF2-40B4-BE49-F238E27FC236}">
                <a16:creationId xmlns:a16="http://schemas.microsoft.com/office/drawing/2014/main" id="{CDDD806E-8FE4-FC57-614D-C9A4C5C19A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71924" y="0"/>
            <a:ext cx="1251284" cy="1338943"/>
          </a:xfrm>
          <a:prstGeom prst="parallelogram">
            <a:avLst>
              <a:gd name="adj" fmla="val 28248"/>
            </a:avLst>
          </a:prstGeom>
          <a:gradFill flip="none" rotWithShape="1">
            <a:gsLst>
              <a:gs pos="0">
                <a:srgbClr val="DEE7F0"/>
              </a:gs>
              <a:gs pos="50000">
                <a:srgbClr val="E6F2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C4E32C-022B-01CA-1AC4-E3D3657783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 l="5357" r="34553"/>
          <a:stretch/>
        </p:blipFill>
        <p:spPr>
          <a:xfrm>
            <a:off x="0" y="0"/>
            <a:ext cx="7231587" cy="133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5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7">
          <a:extLst>
            <a:ext uri="{FF2B5EF4-FFF2-40B4-BE49-F238E27FC236}">
              <a16:creationId xmlns:a16="http://schemas.microsoft.com/office/drawing/2014/main" id="{97849379-DBA2-8BFB-4823-EC9FA87EB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FDBC675-0B3B-8B7E-A6B5-E33551C42BB6}"/>
              </a:ext>
            </a:extLst>
          </p:cNvPr>
          <p:cNvSpPr>
            <a:spLocks/>
          </p:cNvSpPr>
          <p:nvPr/>
        </p:nvSpPr>
        <p:spPr>
          <a:xfrm>
            <a:off x="0" y="0"/>
            <a:ext cx="11800114" cy="1179374"/>
          </a:xfrm>
          <a:prstGeom prst="rect">
            <a:avLst/>
          </a:prstGeom>
          <a:gradFill flip="none" rotWithShape="1">
            <a:gsLst>
              <a:gs pos="0">
                <a:srgbClr val="E4F0FC"/>
              </a:gs>
              <a:gs pos="18000">
                <a:srgbClr val="E6F2FE"/>
              </a:gs>
              <a:gs pos="50000">
                <a:srgbClr val="F3F5F7"/>
              </a:gs>
              <a:gs pos="100000">
                <a:srgbClr val="F7F7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82B134F2-2703-F3C2-EE01-17E6CB5EDC42}"/>
              </a:ext>
            </a:extLst>
          </p:cNvPr>
          <p:cNvSpPr>
            <a:spLocks/>
          </p:cNvSpPr>
          <p:nvPr/>
        </p:nvSpPr>
        <p:spPr>
          <a:xfrm>
            <a:off x="8890000" y="0"/>
            <a:ext cx="3302000" cy="1179374"/>
          </a:xfrm>
          <a:prstGeom prst="parallelogram">
            <a:avLst>
              <a:gd name="adj" fmla="val 28248"/>
            </a:avLst>
          </a:prstGeom>
          <a:gradFill flip="none" rotWithShape="1">
            <a:gsLst>
              <a:gs pos="0">
                <a:srgbClr val="DEE7F0"/>
              </a:gs>
              <a:gs pos="50000">
                <a:srgbClr val="E6F2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50E19D-D51F-1236-4D5F-9A2415581298}"/>
              </a:ext>
            </a:extLst>
          </p:cNvPr>
          <p:cNvSpPr/>
          <p:nvPr/>
        </p:nvSpPr>
        <p:spPr>
          <a:xfrm>
            <a:off x="1905000" y="1427224"/>
            <a:ext cx="10287000" cy="3068575"/>
          </a:xfrm>
          <a:prstGeom prst="rect">
            <a:avLst/>
          </a:prstGeom>
          <a:gradFill flip="none" rotWithShape="1">
            <a:gsLst>
              <a:gs pos="0">
                <a:srgbClr val="005399"/>
              </a:gs>
              <a:gs pos="50000">
                <a:srgbClr val="0F74B7"/>
              </a:gs>
              <a:gs pos="28000">
                <a:srgbClr val="0157A8"/>
              </a:gs>
              <a:gs pos="75000">
                <a:srgbClr val="3497D4"/>
              </a:gs>
              <a:gs pos="100000">
                <a:srgbClr val="3BA6D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object 37">
            <a:extLst>
              <a:ext uri="{FF2B5EF4-FFF2-40B4-BE49-F238E27FC236}">
                <a16:creationId xmlns:a16="http://schemas.microsoft.com/office/drawing/2014/main" id="{F1472B7B-878E-67D3-085A-C956D48F1924}"/>
              </a:ext>
            </a:extLst>
          </p:cNvPr>
          <p:cNvSpPr txBox="1">
            <a:spLocks/>
          </p:cNvSpPr>
          <p:nvPr/>
        </p:nvSpPr>
        <p:spPr>
          <a:xfrm>
            <a:off x="2220571" y="1675075"/>
            <a:ext cx="541133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5550" b="1" i="0">
                <a:solidFill>
                  <a:srgbClr val="6FCBF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1898014" algn="l"/>
                <a:tab pos="2548255" algn="l"/>
                <a:tab pos="2665730" algn="l"/>
                <a:tab pos="3455670" algn="l"/>
                <a:tab pos="3782695" algn="l"/>
                <a:tab pos="4154804" algn="l"/>
              </a:tabLst>
              <a:defRPr/>
            </a:pPr>
            <a:r>
              <a:rPr kumimoji="0" lang="es-MX" sz="4000" b="1" i="0" u="none" strike="noStrike" kern="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Título</a:t>
            </a:r>
            <a:r>
              <a:rPr lang="es-MX" sz="4000" kern="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es-MX" sz="4000" b="1" i="0" u="none" strike="noStrike" kern="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de</a:t>
            </a:r>
            <a:r>
              <a:rPr lang="es-MX" sz="4000" kern="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es-MX" sz="4000" b="1" i="0" u="none" strike="noStrike" kern="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la</a:t>
            </a:r>
            <a:r>
              <a:rPr lang="es-MX" sz="4000" kern="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es-MX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ponencia</a:t>
            </a:r>
            <a:r>
              <a:rPr kumimoji="0" lang="es-MX" sz="4000" b="1" i="0" u="none" strike="noStrike" kern="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  </a:t>
            </a:r>
          </a:p>
        </p:txBody>
      </p:sp>
      <p:sp>
        <p:nvSpPr>
          <p:cNvPr id="5" name="object 36">
            <a:extLst>
              <a:ext uri="{FF2B5EF4-FFF2-40B4-BE49-F238E27FC236}">
                <a16:creationId xmlns:a16="http://schemas.microsoft.com/office/drawing/2014/main" id="{5542BEA2-3F6F-0478-1474-CA8E97AC237E}"/>
              </a:ext>
            </a:extLst>
          </p:cNvPr>
          <p:cNvSpPr txBox="1"/>
          <p:nvPr/>
        </p:nvSpPr>
        <p:spPr>
          <a:xfrm>
            <a:off x="2133526" y="4895920"/>
            <a:ext cx="558546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 marR="1090295">
              <a:spcBef>
                <a:spcPts val="90"/>
              </a:spcBef>
            </a:pPr>
            <a:r>
              <a:rPr sz="2800" b="1" spc="-35" dirty="0">
                <a:solidFill>
                  <a:schemeClr val="accent1"/>
                </a:solidFill>
                <a:latin typeface="Arial"/>
                <a:cs typeface="Arial"/>
              </a:rPr>
              <a:t>Auto</a:t>
            </a:r>
            <a:r>
              <a:rPr lang="es-MX" sz="2800" b="1" spc="-35" dirty="0">
                <a:solidFill>
                  <a:schemeClr val="accent1"/>
                </a:solidFill>
                <a:latin typeface="Arial"/>
                <a:cs typeface="Arial"/>
              </a:rPr>
              <a:t>r</a:t>
            </a:r>
            <a:r>
              <a:rPr sz="2800" b="1" spc="-35" dirty="0">
                <a:solidFill>
                  <a:schemeClr val="accent1"/>
                </a:solidFill>
                <a:latin typeface="Arial"/>
                <a:cs typeface="Arial"/>
              </a:rPr>
              <a:t>es </a:t>
            </a:r>
            <a:endParaRPr lang="es-MX" sz="2800" b="1" spc="-3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12A12B-1156-B75D-3E7F-C1CD55B843DE}"/>
              </a:ext>
            </a:extLst>
          </p:cNvPr>
          <p:cNvSpPr txBox="1"/>
          <p:nvPr/>
        </p:nvSpPr>
        <p:spPr>
          <a:xfrm>
            <a:off x="2027427" y="5586199"/>
            <a:ext cx="63120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/>
            <a:r>
              <a:rPr lang="es-MX" sz="1800" b="1" spc="-5" dirty="0">
                <a:solidFill>
                  <a:schemeClr val="accent1"/>
                </a:solidFill>
                <a:latin typeface="Arial"/>
                <a:cs typeface="Arial"/>
              </a:rPr>
              <a:t>Institución/afiliaciones</a:t>
            </a:r>
          </a:p>
          <a:p>
            <a:pPr marL="12700" marR="5080"/>
            <a:r>
              <a:rPr lang="es-MX" sz="1800" b="1" spc="-15" dirty="0">
                <a:solidFill>
                  <a:schemeClr val="accent1"/>
                </a:solidFill>
                <a:latin typeface="Arial"/>
                <a:cs typeface="Arial"/>
              </a:rPr>
              <a:t>Correo</a:t>
            </a:r>
            <a:r>
              <a:rPr lang="es-MX" sz="1800" b="1" spc="-5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s-MX" sz="1800" b="1" dirty="0">
                <a:solidFill>
                  <a:schemeClr val="accent1"/>
                </a:solidFill>
                <a:latin typeface="Arial"/>
                <a:cs typeface="Arial"/>
              </a:rPr>
              <a:t>electrónico </a:t>
            </a:r>
            <a:br>
              <a:rPr lang="es-MX" sz="1800" b="1" dirty="0">
                <a:solidFill>
                  <a:schemeClr val="accent1"/>
                </a:solidFill>
                <a:latin typeface="Arial"/>
                <a:cs typeface="Arial"/>
              </a:rPr>
            </a:br>
            <a:endParaRPr lang="es-MX" sz="18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A46A05-A6BD-AF15-0AAC-D5DB1B9E54D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357" r="34553"/>
          <a:stretch/>
        </p:blipFill>
        <p:spPr>
          <a:xfrm>
            <a:off x="2895600" y="-5747"/>
            <a:ext cx="6400800" cy="118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6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>
          <a:extLst>
            <a:ext uri="{FF2B5EF4-FFF2-40B4-BE49-F238E27FC236}">
              <a16:creationId xmlns:a16="http://schemas.microsoft.com/office/drawing/2014/main" id="{8ED07727-BD6E-20AC-FFC4-785526AAD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F303128-F2CF-CD2F-9431-6F4D75F1D4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05369"/>
          </a:xfrm>
          <a:prstGeom prst="rect">
            <a:avLst/>
          </a:prstGeom>
          <a:gradFill flip="none" rotWithShape="1">
            <a:gsLst>
              <a:gs pos="0">
                <a:srgbClr val="E4F0FC"/>
              </a:gs>
              <a:gs pos="18000">
                <a:srgbClr val="E6F2FE"/>
              </a:gs>
              <a:gs pos="50000">
                <a:srgbClr val="F3F5F7"/>
              </a:gs>
              <a:gs pos="100000">
                <a:srgbClr val="F7F7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07A0CA3-C93A-228A-1FF7-46FB0FD728E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t="25882" r="33572"/>
          <a:stretch/>
        </p:blipFill>
        <p:spPr>
          <a:xfrm>
            <a:off x="1709058" y="0"/>
            <a:ext cx="8098971" cy="1005370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EE56F9D0-7661-B4D3-E8C6-D91FFE093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841"/>
            <a:ext cx="10515600" cy="1005370"/>
          </a:xfrm>
        </p:spPr>
        <p:txBody>
          <a:bodyPr/>
          <a:lstStyle/>
          <a:p>
            <a:endParaRPr lang="es-CO" b="1" dirty="0">
              <a:solidFill>
                <a:srgbClr val="00519D"/>
              </a:solidFill>
              <a:latin typeface="+mj-lt"/>
            </a:endParaRP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6644C614-D287-A561-7CD6-12D73EDF5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76756"/>
            <a:ext cx="10515600" cy="384784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>
          <a:extLst>
            <a:ext uri="{FF2B5EF4-FFF2-40B4-BE49-F238E27FC236}">
              <a16:creationId xmlns:a16="http://schemas.microsoft.com/office/drawing/2014/main" id="{1EAC92C8-C671-BCE3-4BDD-2B06C5218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DC5220E-14D4-D244-4BC8-1F03BCC09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b="1" dirty="0">
              <a:solidFill>
                <a:srgbClr val="00519D"/>
              </a:solidFill>
              <a:latin typeface="+mj-lt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460770B-0DBF-49EF-2725-C31D41FB6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181600" cy="381317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7F852F0-17A6-793B-B06C-3807990614E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172200" y="1825625"/>
            <a:ext cx="5181600" cy="381317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95DE131-45D0-2E61-DC99-1A0352F9DB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2630"/>
            <a:ext cx="12192000" cy="1005369"/>
          </a:xfrm>
          <a:prstGeom prst="rect">
            <a:avLst/>
          </a:prstGeom>
          <a:gradFill flip="none" rotWithShape="1">
            <a:gsLst>
              <a:gs pos="0">
                <a:srgbClr val="E4F0FC"/>
              </a:gs>
              <a:gs pos="18000">
                <a:srgbClr val="E6F2FE"/>
              </a:gs>
              <a:gs pos="50000">
                <a:srgbClr val="F3F5F7"/>
              </a:gs>
              <a:gs pos="100000">
                <a:srgbClr val="F7F7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F882BE-3946-F01E-FE4B-0191087443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882" r="33572"/>
          <a:stretch/>
        </p:blipFill>
        <p:spPr>
          <a:xfrm>
            <a:off x="1709058" y="5852630"/>
            <a:ext cx="8098971" cy="100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7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>
          <a:extLst>
            <a:ext uri="{FF2B5EF4-FFF2-40B4-BE49-F238E27FC236}">
              <a16:creationId xmlns:a16="http://schemas.microsoft.com/office/drawing/2014/main" id="{89D96063-99FD-D2CC-92DA-B50E8B679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4A40311-2F68-6E8C-8530-7D679851C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b="1" dirty="0">
              <a:solidFill>
                <a:srgbClr val="00519D"/>
              </a:solidFill>
              <a:latin typeface="+mj-lt"/>
            </a:endParaRP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C151F286-712A-0E82-A9BB-0E3E59C38A4A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564289"/>
          </a:xfrm>
        </p:spPr>
        <p:txBody>
          <a:bodyPr/>
          <a:lstStyle/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6DB700-3ABB-0A54-636C-8AEEDDE84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57400"/>
            <a:ext cx="3932237" cy="3494314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625535-28AF-2555-5490-35CCB570E7E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2630"/>
            <a:ext cx="12192000" cy="1005369"/>
          </a:xfrm>
          <a:prstGeom prst="rect">
            <a:avLst/>
          </a:prstGeom>
          <a:gradFill flip="none" rotWithShape="1">
            <a:gsLst>
              <a:gs pos="0">
                <a:srgbClr val="E4F0FC"/>
              </a:gs>
              <a:gs pos="18000">
                <a:srgbClr val="E6F2FE"/>
              </a:gs>
              <a:gs pos="50000">
                <a:srgbClr val="F3F5F7"/>
              </a:gs>
              <a:gs pos="100000">
                <a:srgbClr val="F7F7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5B53069-BFEA-D191-A31F-90FF51C556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t="25882" r="33572"/>
          <a:stretch/>
        </p:blipFill>
        <p:spPr>
          <a:xfrm>
            <a:off x="1709058" y="5852630"/>
            <a:ext cx="8098971" cy="100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Shape 87">
          <a:extLst>
            <a:ext uri="{FF2B5EF4-FFF2-40B4-BE49-F238E27FC236}">
              <a16:creationId xmlns:a16="http://schemas.microsoft.com/office/drawing/2014/main" id="{CE62A60C-CB34-4968-9815-433C0965D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C7A2A21A-3B28-5909-16D0-6A9B6BE894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63386" y="2318657"/>
            <a:ext cx="6524219" cy="2302329"/>
          </a:xfrm>
          <a:prstGeom prst="rect">
            <a:avLst/>
          </a:prstGeom>
          <a:gradFill flip="none" rotWithShape="1">
            <a:gsLst>
              <a:gs pos="0">
                <a:srgbClr val="00519D"/>
              </a:gs>
              <a:gs pos="50000">
                <a:srgbClr val="1270B6"/>
              </a:gs>
              <a:gs pos="100000">
                <a:srgbClr val="3AA7D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object 37">
            <a:extLst>
              <a:ext uri="{FF2B5EF4-FFF2-40B4-BE49-F238E27FC236}">
                <a16:creationId xmlns:a16="http://schemas.microsoft.com/office/drawing/2014/main" id="{3B50C73C-5386-3EF6-DCE4-63E16BBAB36D}"/>
              </a:ext>
            </a:extLst>
          </p:cNvPr>
          <p:cNvSpPr txBox="1">
            <a:spLocks/>
          </p:cNvSpPr>
          <p:nvPr/>
        </p:nvSpPr>
        <p:spPr>
          <a:xfrm>
            <a:off x="1371485" y="3115132"/>
            <a:ext cx="541133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5550" b="1" i="0">
                <a:solidFill>
                  <a:srgbClr val="6FCBF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lvl="0" indent="0" algn="ctr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1898014" algn="l"/>
                <a:tab pos="2548255" algn="l"/>
                <a:tab pos="2665730" algn="l"/>
                <a:tab pos="3455670" algn="l"/>
                <a:tab pos="3782695" algn="l"/>
                <a:tab pos="4154804" algn="l"/>
              </a:tabLst>
              <a:defRPr/>
            </a:pPr>
            <a:r>
              <a:rPr kumimoji="0" lang="es-MX" sz="4000" b="1" i="0" u="none" strike="noStrike" kern="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¡Gracias!</a:t>
            </a:r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2BEFA256-160D-FF35-E8FA-13673BFEF4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71924" y="0"/>
            <a:ext cx="1251284" cy="1338943"/>
          </a:xfrm>
          <a:prstGeom prst="parallelogram">
            <a:avLst>
              <a:gd name="adj" fmla="val 28248"/>
            </a:avLst>
          </a:prstGeom>
          <a:gradFill flip="none" rotWithShape="1">
            <a:gsLst>
              <a:gs pos="0">
                <a:srgbClr val="DEE7F0"/>
              </a:gs>
              <a:gs pos="50000">
                <a:srgbClr val="E6F2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975E1E-2FD9-BD38-1136-099445BD571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 l="5357" r="34553"/>
          <a:stretch/>
        </p:blipFill>
        <p:spPr>
          <a:xfrm>
            <a:off x="0" y="0"/>
            <a:ext cx="7231587" cy="133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11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Panorámica</PresentationFormat>
  <Paragraphs>5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Play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Jefe Publicidad</dc:creator>
  <cp:lastModifiedBy>Johan Sebastian Barreneche Vasquez</cp:lastModifiedBy>
  <cp:revision>3</cp:revision>
  <dcterms:created xsi:type="dcterms:W3CDTF">2024-02-20T13:11:51Z</dcterms:created>
  <dcterms:modified xsi:type="dcterms:W3CDTF">2024-10-23T13:36:37Z</dcterms:modified>
</cp:coreProperties>
</file>